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79" r:id="rId10"/>
    <p:sldId id="282" r:id="rId11"/>
    <p:sldId id="281" r:id="rId12"/>
    <p:sldId id="283" r:id="rId13"/>
    <p:sldId id="280" r:id="rId1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88A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5" autoAdjust="0"/>
    <p:restoredTop sz="94660" autoAdjust="0"/>
  </p:normalViewPr>
  <p:slideViewPr>
    <p:cSldViewPr>
      <p:cViewPr varScale="1">
        <p:scale>
          <a:sx n="160" d="100"/>
          <a:sy n="160" d="100"/>
        </p:scale>
        <p:origin x="21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A280-D362-4B42-A50C-447A42DADB09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29D6-AFB4-4DE4-A2F9-388AC8DE9751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8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29D6-AFB4-4DE4-A2F9-388AC8DE9751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774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284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150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502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97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52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62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75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49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65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62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47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DA91-639E-4B28-A25F-37A1CC1F052C}" type="datetimeFigureOut">
              <a:rPr lang="es-PE" smtClean="0"/>
              <a:pPr/>
              <a:t>5/12/18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9D04-A552-40A3-941C-0CA58E3DD7C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9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9BF9FB-D85F-7F4A-BEC8-19BFD21C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186456-5006-D847-9A83-330C5D0DFB90}"/>
              </a:ext>
            </a:extLst>
          </p:cNvPr>
          <p:cNvSpPr/>
          <p:nvPr/>
        </p:nvSpPr>
        <p:spPr>
          <a:xfrm>
            <a:off x="3076181" y="41744"/>
            <a:ext cx="2592288" cy="1373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2140EAA-B8E3-D741-87FA-8A4475F7C990}"/>
              </a:ext>
            </a:extLst>
          </p:cNvPr>
          <p:cNvSpPr/>
          <p:nvPr/>
        </p:nvSpPr>
        <p:spPr>
          <a:xfrm>
            <a:off x="7951" y="4613380"/>
            <a:ext cx="2170706" cy="634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231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9BF9FB-D85F-7F4A-BEC8-19BFD21C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6388A-24DE-E84C-8AD3-6A4FAF3A2ED6}"/>
              </a:ext>
            </a:extLst>
          </p:cNvPr>
          <p:cNvSpPr/>
          <p:nvPr/>
        </p:nvSpPr>
        <p:spPr>
          <a:xfrm>
            <a:off x="3396018" y="3197074"/>
            <a:ext cx="187220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A5F51E-7867-404F-9AB3-45D85D3A2CDF}"/>
              </a:ext>
            </a:extLst>
          </p:cNvPr>
          <p:cNvSpPr/>
          <p:nvPr/>
        </p:nvSpPr>
        <p:spPr>
          <a:xfrm>
            <a:off x="7951" y="4613380"/>
            <a:ext cx="2170706" cy="634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62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9BF9FB-D85F-7F4A-BEC8-19BFD21C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" y="0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BE6388A-24DE-E84C-8AD3-6A4FAF3A2ED6}"/>
              </a:ext>
            </a:extLst>
          </p:cNvPr>
          <p:cNvSpPr/>
          <p:nvPr/>
        </p:nvSpPr>
        <p:spPr>
          <a:xfrm>
            <a:off x="5550010" y="4262548"/>
            <a:ext cx="1562918" cy="232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D1DD31-993E-8A45-ACB9-94E21B992F98}"/>
              </a:ext>
            </a:extLst>
          </p:cNvPr>
          <p:cNvSpPr/>
          <p:nvPr/>
        </p:nvSpPr>
        <p:spPr>
          <a:xfrm>
            <a:off x="7951" y="4613380"/>
            <a:ext cx="2170706" cy="6344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918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1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24"/>
          <a:stretch/>
        </p:blipFill>
        <p:spPr>
          <a:xfrm>
            <a:off x="0" y="0"/>
            <a:ext cx="91440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09"/>
          <a:stretch/>
        </p:blipFill>
        <p:spPr>
          <a:xfrm>
            <a:off x="0" y="0"/>
            <a:ext cx="9144000" cy="61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4 - 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56"/>
          <a:stretch/>
        </p:blipFill>
        <p:spPr>
          <a:xfrm>
            <a:off x="0" y="0"/>
            <a:ext cx="9144000" cy="61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88"/>
          <a:stretch/>
        </p:blipFill>
        <p:spPr>
          <a:xfrm>
            <a:off x="0" y="0"/>
            <a:ext cx="9144000" cy="60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DB02739-2248-4E44-ABED-F86F19F717BE}"/>
              </a:ext>
            </a:extLst>
          </p:cNvPr>
          <p:cNvSpPr/>
          <p:nvPr/>
        </p:nvSpPr>
        <p:spPr>
          <a:xfrm>
            <a:off x="7668344" y="6021288"/>
            <a:ext cx="147565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7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6"/>
          <a:stretch/>
        </p:blipFill>
        <p:spPr>
          <a:xfrm>
            <a:off x="0" y="1191"/>
            <a:ext cx="9144000" cy="61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0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0"/>
          <a:stretch/>
        </p:blipFill>
        <p:spPr>
          <a:xfrm>
            <a:off x="0" y="0"/>
            <a:ext cx="9144000" cy="61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C65D71-FC48-0B4C-A7B2-371E56736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26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1</Words>
  <Application>Microsoft Macintosh PowerPoint</Application>
  <PresentationFormat>Presentación en pantalla 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Ubicación</dc:title>
  <dc:creator>Meche Porras</dc:creator>
  <cp:lastModifiedBy>Usuario de Microsoft Office</cp:lastModifiedBy>
  <cp:revision>145</cp:revision>
  <cp:lastPrinted>2018-12-05T17:28:02Z</cp:lastPrinted>
  <dcterms:created xsi:type="dcterms:W3CDTF">2014-06-18T14:28:01Z</dcterms:created>
  <dcterms:modified xsi:type="dcterms:W3CDTF">2018-12-05T18:11:00Z</dcterms:modified>
</cp:coreProperties>
</file>